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8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7FCD7-9692-42B2-8828-D56A92189C8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E70F0-B3FC-4214-B998-EE215E7A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0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9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3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9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6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7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5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1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6C63CC-C067-4B66-A5C9-862438A765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E23CD4-50AC-4B5B-8A20-0B0787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1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>
            <a:extLst>
              <a:ext uri="{FF2B5EF4-FFF2-40B4-BE49-F238E27FC236}">
                <a16:creationId xmlns:a16="http://schemas.microsoft.com/office/drawing/2014/main" id="{82149785-B68C-8D58-CDB3-0AA9A032C7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156715"/>
          </a:xfrm>
          <a:prstGeom prst="rect">
            <a:avLst/>
          </a:prstGeom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E24F8838-6ADF-4639-53C8-03ABF4D43C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928" y="128833"/>
            <a:ext cx="584453" cy="585215"/>
          </a:xfrm>
          <a:prstGeom prst="rect">
            <a:avLst/>
          </a:prstGeom>
        </p:spPr>
      </p:pic>
      <p:pic>
        <p:nvPicPr>
          <p:cNvPr id="6" name="object 8">
            <a:extLst>
              <a:ext uri="{FF2B5EF4-FFF2-40B4-BE49-F238E27FC236}">
                <a16:creationId xmlns:a16="http://schemas.microsoft.com/office/drawing/2014/main" id="{DC379286-F3D6-5248-8911-D5B6E4CB35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7202" y="128833"/>
            <a:ext cx="483107" cy="60197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5CC6BF7-6FE7-4764-37A3-E4A1A9C0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3228"/>
            <a:ext cx="9144000" cy="384772"/>
          </a:xfrm>
          <a:solidFill>
            <a:srgbClr val="1077A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WARFIGHTER ALWAYS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3F23B7-EEF6-ED72-32BE-A5F7C07B6FB8}"/>
              </a:ext>
            </a:extLst>
          </p:cNvPr>
          <p:cNvSpPr txBox="1"/>
          <p:nvPr/>
        </p:nvSpPr>
        <p:spPr>
          <a:xfrm>
            <a:off x="3297512" y="128833"/>
            <a:ext cx="556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Troop Support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Health and Fitness (H2F)</a:t>
            </a:r>
          </a:p>
        </p:txBody>
      </p:sp>
      <p:pic>
        <p:nvPicPr>
          <p:cNvPr id="2" name="Picture 2" descr="MWR Fitness Center reopens all fitness rooms at HDIFC &gt; Defense Logistics  Agency &gt; News Article View">
            <a:extLst>
              <a:ext uri="{FF2B5EF4-FFF2-40B4-BE49-F238E27FC236}">
                <a16:creationId xmlns:a16="http://schemas.microsoft.com/office/drawing/2014/main" id="{FEAC2671-B12C-2D0A-A44D-EE2BD3F79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3" t="21650" r="4096" b="9461"/>
          <a:stretch/>
        </p:blipFill>
        <p:spPr bwMode="auto">
          <a:xfrm>
            <a:off x="4150635" y="4023847"/>
            <a:ext cx="2156122" cy="14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537E10-5611-9EAC-37EA-3C4DDF906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65" y="5742276"/>
            <a:ext cx="671261" cy="6333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0F1707-6286-739E-5B78-9A56B7B2C46B}"/>
              </a:ext>
            </a:extLst>
          </p:cNvPr>
          <p:cNvGrpSpPr/>
          <p:nvPr/>
        </p:nvGrpSpPr>
        <p:grpSpPr>
          <a:xfrm>
            <a:off x="8305815" y="5579842"/>
            <a:ext cx="731520" cy="817001"/>
            <a:chOff x="8305813" y="5579843"/>
            <a:chExt cx="731520" cy="8170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FA1FED-605B-48BB-AADD-48122594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8488" y="5579843"/>
              <a:ext cx="666169" cy="6489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D246AD-08D7-95E4-54C9-EF2A7A22B005}"/>
                </a:ext>
              </a:extLst>
            </p:cNvPr>
            <p:cNvSpPr txBox="1"/>
            <p:nvPr/>
          </p:nvSpPr>
          <p:spPr>
            <a:xfrm>
              <a:off x="8305813" y="6212178"/>
              <a:ext cx="731520" cy="18466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C&amp;E Programs</a:t>
              </a:r>
            </a:p>
          </p:txBody>
        </p:sp>
      </p:grpSp>
      <p:pic>
        <p:nvPicPr>
          <p:cNvPr id="1028" name="Picture 4" descr="Gym Room Stock Photos and Pictures - 166,454 Images | Shutterstock">
            <a:extLst>
              <a:ext uri="{FF2B5EF4-FFF2-40B4-BE49-F238E27FC236}">
                <a16:creationId xmlns:a16="http://schemas.microsoft.com/office/drawing/2014/main" id="{48EA3C6C-1952-501B-BA04-9007114DA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 b="9124"/>
          <a:stretch/>
        </p:blipFill>
        <p:spPr bwMode="auto">
          <a:xfrm>
            <a:off x="4160552" y="2352945"/>
            <a:ext cx="2146205" cy="14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DCE2D6-67D1-C141-D9C7-86FAEF83F0B1}"/>
              </a:ext>
            </a:extLst>
          </p:cNvPr>
          <p:cNvSpPr txBox="1"/>
          <p:nvPr/>
        </p:nvSpPr>
        <p:spPr>
          <a:xfrm>
            <a:off x="241821" y="3883983"/>
            <a:ext cx="38761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Program Benefits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Commercial off-the-shelf products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Ability to add customization/logo on products</a:t>
            </a:r>
            <a:endParaRPr lang="en-US" sz="600" dirty="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Customer direct delivery</a:t>
            </a:r>
            <a:endParaRPr lang="en-US" sz="600" dirty="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Prime Vendor support</a:t>
            </a:r>
            <a:endParaRPr lang="en-US" sz="600" dirty="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Dedicated TVLS</a:t>
            </a:r>
            <a:endParaRPr lang="en-US" sz="600" dirty="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Each request is reviewed for scope</a:t>
            </a:r>
            <a:endParaRPr lang="en-US" sz="600" dirty="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Funding: MIPR, MILSTRIP, &amp; 7600B accepted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A1E5EF-657A-80EA-121A-E5DCA0B29058}"/>
              </a:ext>
            </a:extLst>
          </p:cNvPr>
          <p:cNvSpPr txBox="1"/>
          <p:nvPr/>
        </p:nvSpPr>
        <p:spPr>
          <a:xfrm>
            <a:off x="810601" y="5904121"/>
            <a:ext cx="75278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Email: </a:t>
            </a:r>
            <a:r>
              <a:rPr lang="en-US" sz="1700" b="1" dirty="0">
                <a:solidFill>
                  <a:srgbClr val="1077A5"/>
                </a:solidFill>
              </a:rPr>
              <a:t>TrpSpt_H2Fitness@dla.mil </a:t>
            </a:r>
            <a:r>
              <a:rPr lang="en-US" sz="1700" dirty="0"/>
              <a:t>to get started or request more information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B49571-5964-F7D8-863D-089D2FFF8B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073" t="15698" b="9963"/>
          <a:stretch/>
        </p:blipFill>
        <p:spPr>
          <a:xfrm>
            <a:off x="2618127" y="2376215"/>
            <a:ext cx="1324209" cy="14759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ED0EBB-D623-8099-41C6-460E91547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328" t="18666" r="22669" b="21337"/>
          <a:stretch/>
        </p:blipFill>
        <p:spPr>
          <a:xfrm>
            <a:off x="253706" y="2421440"/>
            <a:ext cx="2146205" cy="14201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1F4118-3C30-5B91-DE02-6E9B4BC29E7B}"/>
              </a:ext>
            </a:extLst>
          </p:cNvPr>
          <p:cNvSpPr txBox="1"/>
          <p:nvPr/>
        </p:nvSpPr>
        <p:spPr>
          <a:xfrm>
            <a:off x="241821" y="1373579"/>
            <a:ext cx="8621523" cy="8771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Troop Support’s H2F program is managed by the Construction &amp; Equipment Supply Chain. The H2F Program is designed for customers to order commercial off-the-shelf equipment related to overall Health and Fitness.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034681-3B62-9B12-9EEB-904609E8DC14}"/>
              </a:ext>
            </a:extLst>
          </p:cNvPr>
          <p:cNvSpPr txBox="1"/>
          <p:nvPr/>
        </p:nvSpPr>
        <p:spPr>
          <a:xfrm>
            <a:off x="6419461" y="2450733"/>
            <a:ext cx="24438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Examples of supported items: </a:t>
            </a:r>
          </a:p>
          <a:p>
            <a:endParaRPr lang="en-US" sz="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Treadmills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Exercise Bikes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Turf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Gym Flooring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Ice Baths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Saunas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Body Trainer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Leg 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Rowers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(Not an all-inclusive list)</a:t>
            </a:r>
          </a:p>
        </p:txBody>
      </p:sp>
    </p:spTree>
    <p:extLst>
      <p:ext uri="{BB962C8B-B14F-4D97-AF65-F5344CB8AC3E}">
        <p14:creationId xmlns:p14="http://schemas.microsoft.com/office/powerpoint/2010/main" val="322572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129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Turner, Kathleen Frances (Kate) CIV DLA TROOP SUPPORT (USA)</dc:creator>
  <cp:lastModifiedBy>Turner, Kathleen F (Kate) CIV DLA TROOP SUPPORT (USA)</cp:lastModifiedBy>
  <cp:revision>5</cp:revision>
  <dcterms:created xsi:type="dcterms:W3CDTF">2024-07-10T19:16:58Z</dcterms:created>
  <dcterms:modified xsi:type="dcterms:W3CDTF">2025-04-10T18:21:36Z</dcterms:modified>
</cp:coreProperties>
</file>